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pher Edward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9T21:00:47.491" idx="1">
    <p:pos x="6000" y="0"/>
    <p:text>Add multispectral info here.  Some plots re: wavelengths (may need to scan the documents from andover)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94d47826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194d47826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87f4067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87f4067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87f40672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87f40672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TIR: long history of use for surface characterization on analog sites and on other planetary bodies. Particularly useful in determining the mineral composition of rocks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RS using UAVs: Can help fill the gap between in-situ and satellite data (Alvarez-Vanhard et al. 2021), which is important for earth science and planetary science as a whole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Bandpass filters:custom filters provided by Andover. Chose a broad set of wavelengths within the range where the Earth radiates ambiently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87f4067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87f4067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Cameras: placed as close together as possible to get maximum image overlap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8961c452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8961c452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8961c45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8961c45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8961c45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8961c45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8961c452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18961c452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pic>
        <p:nvPicPr>
          <p:cNvPr id="9" name="Google Shape;9;p1" descr="nasa-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06249" y="4107602"/>
            <a:ext cx="1131525" cy="96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1448" y="4389738"/>
            <a:ext cx="1648150" cy="4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 descr="AZSGC_sunset"/>
          <p:cNvPicPr preferRelativeResize="0"/>
          <p:nvPr/>
        </p:nvPicPr>
        <p:blipFill rotWithShape="1">
          <a:blip r:embed="rId15">
            <a:alphaModFix/>
          </a:blip>
          <a:srcRect l="12212" t="2719" r="13366" b="1522"/>
          <a:stretch/>
        </p:blipFill>
        <p:spPr>
          <a:xfrm>
            <a:off x="8405075" y="4107598"/>
            <a:ext cx="564450" cy="9684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Relationship Id="rId4" Type="http://schemas.openxmlformats.org/officeDocument/2006/relationships/comments" Target="../comments/commen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311700" y="234750"/>
            <a:ext cx="8520600" cy="245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Multi-Spectral Thermal Infrared Imager for UAV Based Remote Sensing</a:t>
            </a: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2685750"/>
            <a:ext cx="8520600" cy="14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440"/>
              <a:t>Loren Larrieu</a:t>
            </a:r>
            <a:endParaRPr sz="24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22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Mentors: Christopher Edwards &amp; Aaron Weintraub</a:t>
            </a:r>
            <a:endParaRPr sz="16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Arizona Space Grant Symposium </a:t>
            </a:r>
            <a:endParaRPr sz="164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640"/>
              <a:t>April 23rd 2022</a:t>
            </a:r>
            <a:endParaRPr sz="164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Background</a:t>
            </a:r>
            <a:endParaRPr b="1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Thermal InfraRed (TIR) </a:t>
            </a:r>
            <a:r>
              <a:rPr lang="en" sz="1400" i="1"/>
              <a:t>(Tempfli et al., 2009)</a:t>
            </a:r>
            <a:endParaRPr sz="1400" i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Useful for gathering information about rock mineral composition, and required for assessing thermal energy processes on planetary bodies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Remote sensing </a:t>
            </a:r>
            <a:endParaRPr sz="1400" i="1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Useful for imaging large landscapes and treacherous areas that are hard to reach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Objectives and Requirements</a:t>
            </a:r>
            <a:endParaRPr b="1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Design and build a functional prototype of an inexpensive, multi-camera thermal infrared (TIR) imaging system for use on an Unmanned Aerial Vehicle (UAV) using commercially or otherwise widely available materials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Write an image acquisition program using FLIRpy to trigger synchronous or pseudo-synchronous capture</a:t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Motivation</a:t>
            </a:r>
            <a:endParaRPr b="1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07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Thermal infrared (TIR) spectroscopy provides important data for planetary science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Remote sensing using Unmanned Aerial Vehicles (UAV’s) can provide valuable information for hard to reach places</a:t>
            </a:r>
            <a:endParaRPr sz="15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Multispectral Imaging </a:t>
            </a:r>
            <a:endParaRPr sz="19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λ = [8030 nm,11350 nm] +- 100 nm</a:t>
            </a:r>
            <a:endParaRPr sz="1500"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l="3235" t="2505" r="2157"/>
          <a:stretch/>
        </p:blipFill>
        <p:spPr>
          <a:xfrm>
            <a:off x="5019094" y="339275"/>
            <a:ext cx="3656284" cy="366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Methods &amp; Design Process</a:t>
            </a:r>
            <a:endParaRPr b="1"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58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utilises a Raspberry Pi 4 to operate the cameras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5 FLIR Lepton 3.5 TIR cameras connected to the Pi in a grid-like formation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for use with bandpass filters for each camera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675" y="507725"/>
            <a:ext cx="3707326" cy="359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Methods &amp; Design Process Cont.</a:t>
            </a:r>
            <a:endParaRPr b="1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787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multiple cameras and filters to minimize weight(no motors) and time needed to get data from every filter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roadblocks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Could only incorporate 5 cameras with current methods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Run-time of image acquisition script is too long right now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1088" y="398450"/>
            <a:ext cx="1543250" cy="125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7852" y="398451"/>
            <a:ext cx="1543250" cy="12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2000" y="2966851"/>
            <a:ext cx="1543250" cy="125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2481" y="1707474"/>
            <a:ext cx="1543245" cy="125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4039" y="1660925"/>
            <a:ext cx="1600286" cy="13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Results</a:t>
            </a:r>
            <a:endParaRPr b="1"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Achieved pseudo-synchronous image capture with 5 Leptons utilizing a For Loop and the FLIRpy Python library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Designed an apparatus to hold and protect the cameras and filters while attached to the UAV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850" y="445025"/>
            <a:ext cx="3611449" cy="349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Plans for Future Development</a:t>
            </a:r>
            <a:endParaRPr b="1"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Hope to incorporate a 6th Lepton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also incorporate Andover bandpass filters (between ~8067 nm to ~11342 nm) into the design in the near future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run-time for the image acquisition script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In-field testing of the apparatus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ctrTitle" idx="4294967295"/>
          </p:nvPr>
        </p:nvSpPr>
        <p:spPr>
          <a:xfrm>
            <a:off x="311700" y="3066275"/>
            <a:ext cx="85206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4294967295"/>
          </p:nvPr>
        </p:nvSpPr>
        <p:spPr>
          <a:xfrm>
            <a:off x="311700" y="35388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Acknowledgements</a:t>
            </a:r>
            <a:endParaRPr b="1"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9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NAU Space Grant Consortium &amp; Department of Astronomy and Planetary Science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NASA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Andover Corporation &amp; CanaKit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Paloma Davidson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9</Slides>
  <Notes>9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Simple Light</vt:lpstr>
      <vt:lpstr>Multi-Spectral Thermal Infrared Imager for UAV Based Remote Sensing</vt:lpstr>
      <vt:lpstr>Background</vt:lpstr>
      <vt:lpstr>Objectives and Requirements</vt:lpstr>
      <vt:lpstr>Motivation</vt:lpstr>
      <vt:lpstr>Methods &amp; Design Process</vt:lpstr>
      <vt:lpstr>Methods &amp; Design Process Cont.</vt:lpstr>
      <vt:lpstr>Results</vt:lpstr>
      <vt:lpstr>Plans for Future Development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Multi-Spectral Thermal Infrared Imager for UAV Based Remote Sensing</dc:title>
  <cp:lastModifiedBy>Loren Larrieu</cp:lastModifiedBy>
  <cp:revision>1</cp:revision>
  <dcterms:modified xsi:type="dcterms:W3CDTF">2022-04-08T17:31:32Z</dcterms:modified>
</cp:coreProperties>
</file>